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4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15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5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04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4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3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8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1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594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474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462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502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55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98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939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35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33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792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593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58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38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485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6106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71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2465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43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23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320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000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688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10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3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6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56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5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 flipV="1">
            <a:off x="248758" y="1511068"/>
            <a:ext cx="8668226" cy="45719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="" xmlns:a16="http://schemas.microsoft.com/office/drawing/2014/main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68056" y="149574"/>
            <a:ext cx="8365215" cy="48545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0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1628800"/>
            <a:ext cx="4511126" cy="40324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КИРПИЧНОГО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ДЕРЕВНЕ ПЕТРОПАВЛОВКА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ланируемая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выпуску  продукция: производство красного кирпича отожженного, облицовочного, сухого прессования, керамзита.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завода до 5 млн. штук кирпича и 50 тыс. куб. м. керамзита в год.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45 млн.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sz="2000" dirty="0" smtClean="0">
                <a:solidFill>
                  <a:srgbClr val="002060"/>
                </a:solidFill>
              </a:rPr>
              <a:t>                                        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628800"/>
            <a:ext cx="3869690" cy="3960440"/>
          </a:xfrm>
          <a:prstGeom prst="rect">
            <a:avLst/>
          </a:prstGeom>
          <a:gradFill>
            <a:gsLst>
              <a:gs pos="0">
                <a:schemeClr val="accent1">
                  <a:hueOff val="0"/>
                  <a:satOff val="0"/>
                  <a:lumOff val="0"/>
                  <a:alphaOff val="0"/>
                  <a:satMod val="103000"/>
                  <a:lumMod val="102000"/>
                  <a:tint val="94000"/>
                </a:schemeClr>
              </a:gs>
              <a:gs pos="50000">
                <a:schemeClr val="accent1">
                  <a:hueOff val="0"/>
                  <a:satOff val="0"/>
                  <a:lumOff val="0"/>
                  <a:alphaOff val="0"/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hueOff val="0"/>
                  <a:satOff val="0"/>
                  <a:lumOff val="0"/>
                  <a:alphaOff val="0"/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/>
        </p:spPr>
      </p:pic>
      <p:sp>
        <p:nvSpPr>
          <p:cNvPr id="77" name="object 38">
            <a:extLst>
              <a:ext uri="{FF2B5EF4-FFF2-40B4-BE49-F238E27FC236}">
                <a16:creationId xmlns="" xmlns:a16="http://schemas.microsoft.com/office/drawing/2014/main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239233" y="149574"/>
            <a:ext cx="8634496" cy="11156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lvl="0" algn="ctr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</a:t>
            </a:r>
            <a:r>
              <a:rPr lang="ru-RU" sz="2200" b="1" dirty="0" smtClean="0">
                <a:solidFill>
                  <a:srgbClr val="18529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ИНВЕСТИЦИОННЫЕ ПРОЕКТЫ, ПЛАНИРУЕМЫЕ К РЕАЛИЗАЦИИ В МУНИЦИПАЛЬНОМ РАЙОНЕ КЛЯВЛИНСКИЙ</a:t>
            </a:r>
            <a:endParaRPr lang="ru-RU" sz="2200" b="1" spc="-10" dirty="0">
              <a:solidFill>
                <a:srgbClr val="18529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8" name="Picture 2" descr="D:\Сетевая папка$\logo_s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63" y="310778"/>
            <a:ext cx="600075" cy="64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53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3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9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29545"/>
            <a:ext cx="3878585" cy="43924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Скругленный прямоугольник 44"/>
          <p:cNvSpPr/>
          <p:nvPr/>
        </p:nvSpPr>
        <p:spPr>
          <a:xfrm>
            <a:off x="248755" y="764703"/>
            <a:ext cx="4511126" cy="4357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ДЕРЕВООБРАБАТЫВАЮЩЕГО КОМБИНАТА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изготовление пиломатериалов, плиты древесностружечной и древесноволокнистой. Отходы идут на изготовление брикетов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биотоплива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Мощность </a:t>
            </a: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 куб. м. переработки леса.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40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40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31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6" y="6444983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755" y="620688"/>
            <a:ext cx="4511126" cy="4392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ЗАВОДА ГИПСОВЫХ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ИЗДЕЛИЙ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 продукция:  </a:t>
            </a:r>
            <a:r>
              <a:rPr lang="ru-RU" sz="16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гипсокартон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строительный гипс и изделий из него.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30 млн. руб.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910296" cy="4298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  <a:bevelB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2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34" y="6444984"/>
            <a:ext cx="21086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68056" y="980728"/>
            <a:ext cx="4511126" cy="39604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АСФАЛЬТОБИТУМНОГО ЗАВОДА В СЕЛЕ ЕРИЛКИНО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продукция, деятельность: добыча природной асфальтобитумной смеси и изготовление  на её основе асфальта и битума.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60 млн. руб.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411" y="1016732"/>
            <a:ext cx="3653008" cy="38884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323344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873729" y="6444982"/>
            <a:ext cx="210863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8056" y="836712"/>
            <a:ext cx="4511126" cy="38884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СТРОИТЕЛЬСТВО НЕФТЕХИМИЧЕСКОГО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ЗАВОДА </a:t>
            </a: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Планируемая к выпуску продукция: изготовление масел, полимеров, пластмасс. 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стоимость проекта 800 млн. руб.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36712"/>
            <a:ext cx="3806577" cy="37444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21660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197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1_Тема Office</vt:lpstr>
      <vt:lpstr>2_Тема Office</vt:lpstr>
      <vt:lpstr>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7</cp:revision>
  <dcterms:created xsi:type="dcterms:W3CDTF">2024-04-16T07:30:25Z</dcterms:created>
  <dcterms:modified xsi:type="dcterms:W3CDTF">2025-05-26T06:26:53Z</dcterms:modified>
</cp:coreProperties>
</file>