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34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5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5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04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4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3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8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7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59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74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62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02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5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98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35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3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9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59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8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8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62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02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5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98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35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3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92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593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8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8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85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106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7715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246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43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23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32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00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688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10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3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6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6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6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5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 flipV="1">
            <a:off x="248758" y="1511068"/>
            <a:ext cx="8668226" cy="45719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3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9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68056" y="149574"/>
            <a:ext cx="8365215" cy="48545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0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056" y="1628800"/>
            <a:ext cx="4511126" cy="40324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КИРПИЧНОГО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ЗАВОДА 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ДЕРЕВНЕ ПЕТРОПАВЛОВКА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ланируемая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 выпуску  продукция: производство красного кирпича отожженного, облицовочного, сухого прессования, керамзита.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Мощность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завода до 5 млн. штук кирпича и 50 тыс. куб. м. керамзита в год.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45 млн. 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sz="2000" dirty="0" smtClean="0">
                <a:solidFill>
                  <a:srgbClr val="002060"/>
                </a:solidFill>
              </a:rPr>
              <a:t>                                       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628800"/>
            <a:ext cx="3869690" cy="396044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50000">
                <a:schemeClr val="accent1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/>
        </p:spPr>
      </p:pic>
      <p:sp>
        <p:nvSpPr>
          <p:cNvPr id="77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239233" y="149574"/>
            <a:ext cx="8634496" cy="111569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lvl="0" algn="ctr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</a:t>
            </a:r>
            <a:r>
              <a:rPr lang="ru-RU" sz="2200" b="1" dirty="0" smtClean="0">
                <a:solidFill>
                  <a:srgbClr val="18529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ИНВЕСТИЦИОННЫЕ ПРОЕКТЫ, ПЛАНИРУЕМЫЕ К РЕАЛИЗАЦИИ В МУНИЦИПАЛЬНОМ РАЙОНЕ КЛЯВЛИНСКИЙ</a:t>
            </a:r>
            <a:endParaRPr lang="ru-RU" sz="2200" b="1" spc="-10" dirty="0">
              <a:solidFill>
                <a:srgbClr val="185292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8" name="Picture 2" descr="D:\Сетевая папка$\logo_s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63" y="310778"/>
            <a:ext cx="600075" cy="64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53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3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9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29545"/>
            <a:ext cx="3878585" cy="43924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Скругленный прямоугольник 44"/>
          <p:cNvSpPr/>
          <p:nvPr/>
        </p:nvSpPr>
        <p:spPr>
          <a:xfrm>
            <a:off x="248755" y="764703"/>
            <a:ext cx="4511126" cy="43573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ДЕРЕВООБРАБАТЫВАЮЩЕГО КОМБИНАТА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 продукция: изготовление пиломатериалов, плиты древесностружечной и древесноволокнистой. Отходы идут на изготовление брикетов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биотоплива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Мощность  30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 куб. м. переработки леса.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40 млн. 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40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31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6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755" y="620688"/>
            <a:ext cx="4511126" cy="4392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ЗАВОДА ГИПСОВЫХ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ИЗДЕЛИЙ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 продукция: 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гипсокартон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строительный гипс и изделий из него.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30 млн. руб.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910296" cy="4298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2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4" y="6444984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68056" y="980728"/>
            <a:ext cx="4511126" cy="3960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АСФАЛЬТОБИТУМНОГО ЗАВОДА В СЕЛЕ ЕРИЛКИНО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продукция, деятельность: добыча природной асфальтобитумной смеси и изготовление  на её основе асфальта и битума.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60 млн. руб.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11" y="1016732"/>
            <a:ext cx="3653008" cy="38884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323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1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29" y="6444982"/>
            <a:ext cx="210863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056" y="836712"/>
            <a:ext cx="4511126" cy="38884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НЕФТЕХИМИЧЕСКОГО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ЗАВОДА </a:t>
            </a: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продукция: изготовление масел, полимеров, пластмасс.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800 млн. 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36712"/>
            <a:ext cx="3806577" cy="37444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21660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197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1_Тема Office</vt:lpstr>
      <vt:lpstr>2_Тема Office</vt:lpstr>
      <vt:lpstr>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АлексееваПК</dc:creator>
  <cp:lastModifiedBy>АлексееваПК</cp:lastModifiedBy>
  <cp:revision>7</cp:revision>
  <dcterms:created xsi:type="dcterms:W3CDTF">2024-04-16T07:30:25Z</dcterms:created>
  <dcterms:modified xsi:type="dcterms:W3CDTF">2026-05-07T11:55:23Z</dcterms:modified>
</cp:coreProperties>
</file>